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74" r:id="rId2"/>
    <p:sldId id="288" r:id="rId3"/>
    <p:sldId id="289" r:id="rId4"/>
    <p:sldId id="290" r:id="rId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3774"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1/3/2020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Get that Plate Rack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7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0BD742C-EEE2-48D5-840B-CF841569E3C1}"/>
              </a:ext>
            </a:extLst>
          </p:cNvPr>
          <p:cNvPicPr>
            <a:picLocks noChangeAspect="1"/>
          </p:cNvPicPr>
          <p:nvPr/>
        </p:nvPicPr>
        <p:blipFill>
          <a:blip r:embed="rId5"/>
          <a:stretch>
            <a:fillRect/>
          </a:stretch>
        </p:blipFill>
        <p:spPr>
          <a:xfrm>
            <a:off x="180474" y="3614870"/>
            <a:ext cx="7026730" cy="407707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Get that Plate Rack</a:t>
            </a:r>
          </a:p>
          <a:p>
            <a:pPr algn="ctr"/>
            <a:r>
              <a:rPr lang="en-US" b="1" dirty="0"/>
              <a:t>Written Stage Briefing</a:t>
            </a:r>
          </a:p>
          <a:p>
            <a:r>
              <a:rPr lang="en-US" dirty="0"/>
              <a:t>Get that Plate Rack is a 20 round, 100 point, Comstock medium course. There are seven USPSA targets and six falling plates. The best two hits on paper will score, and steel must fall to score. The start signal is audible.</a:t>
            </a:r>
          </a:p>
          <a:p>
            <a:endParaRPr lang="en-US" dirty="0"/>
          </a:p>
          <a:p>
            <a:r>
              <a:rPr lang="en-US" dirty="0"/>
              <a:t>Handgun start position is standing with both feet on X’s, wrists below belt. Pistol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Getting Around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either set of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AAFABB4C-9A0A-403D-9CBC-B81B3988D4EC}"/>
              </a:ext>
            </a:extLst>
          </p:cNvPr>
          <p:cNvPicPr>
            <a:picLocks noChangeAspect="1"/>
          </p:cNvPicPr>
          <p:nvPr/>
        </p:nvPicPr>
        <p:blipFill>
          <a:blip r:embed="rId5"/>
          <a:stretch>
            <a:fillRect/>
          </a:stretch>
        </p:blipFill>
        <p:spPr>
          <a:xfrm>
            <a:off x="180474" y="3597779"/>
            <a:ext cx="7027550" cy="345282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Getting Around</a:t>
            </a:r>
          </a:p>
          <a:p>
            <a:pPr algn="ctr"/>
            <a:r>
              <a:rPr lang="en-US" b="1" dirty="0"/>
              <a:t>Written Stage Briefing</a:t>
            </a:r>
          </a:p>
          <a:p>
            <a:r>
              <a:rPr lang="en-US" dirty="0"/>
              <a:t>Getting Around is a 28 round, 140 point, Comstock field course. There are thirteen USPSA targets, one colt popper, and one mini popper. The best two hits on paper will score and steel must fall to score. The start signal is audible.</a:t>
            </a:r>
          </a:p>
          <a:p>
            <a:endParaRPr lang="en-US" dirty="0"/>
          </a:p>
          <a:p>
            <a:r>
              <a:rPr lang="en-US" dirty="0"/>
              <a:t>The mini popper will activate the swinger. Please check to see how the activator is set before walkthrough and set it the same way every time.</a:t>
            </a:r>
          </a:p>
          <a:p>
            <a:endParaRPr lang="en-US" dirty="0"/>
          </a:p>
          <a:p>
            <a:r>
              <a:rPr lang="en-US" dirty="0"/>
              <a:t>Handgun start position is standing with both feet on either set of X’s, wrists below belt. Handgun is loaded and holstered.</a:t>
            </a:r>
          </a:p>
          <a:p>
            <a:endParaRPr lang="en-US" dirty="0"/>
          </a:p>
          <a:p>
            <a:r>
              <a:rPr lang="en-US" dirty="0"/>
              <a:t>PCC start position is standing with both feet on either set of X’s, muzzle pointed at either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689558421"/>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1471</TotalTime>
  <Words>438</Words>
  <Application>Microsoft Office PowerPoint</Application>
  <PresentationFormat>Custom</PresentationFormat>
  <Paragraphs>44</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Default Design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2020-01-03T19:51:35Z</dcterms:modified>
  <cp:category>Shooting</cp:category>
</cp:coreProperties>
</file>

<file path=docProps/thumbnail.jpeg>
</file>